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9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14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94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5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80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78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18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9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7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48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79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85BC-9590-48ED-A92A-1841E68564F9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82BC-D3CE-4463-A803-3D95F0EFBE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2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016789"/>
            <a:ext cx="4568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ÇALIŞKAN,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PRATİK ZEKALI,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UZLAŞMACI,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HAYVANSEVER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31219" cy="3312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SADULLAH İN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478453"/>
            <a:ext cx="45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TELAŞLI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HANİFE ÖZER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1"/>
            <a:ext cx="3009900" cy="3264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5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478453"/>
            <a:ext cx="45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TEKNOLOJİK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GÜLHAN ŞAFAK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8194" name="Picture 2" descr="C:\Users\Hp\Desktop\Yeni klasör (3)\WhatsApp Image 2021-11-17 at 12.11.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520280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5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324565"/>
            <a:ext cx="4568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SAKİN,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KİTAPKURDU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NUMAN BAYINDIR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18" y="1866759"/>
            <a:ext cx="2808312" cy="3290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3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92027" y="1826817"/>
            <a:ext cx="4480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TİTİZ,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MEGA HAFIZALI,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ORGANİZATÖR,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ÇOK GEZEN –</a:t>
            </a:r>
          </a:p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GEZMEYİ SEVEN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  <a:p>
            <a:pPr algn="r"/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MERVE GÜVEN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56792"/>
            <a:ext cx="3003083" cy="364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1862901"/>
            <a:ext cx="4568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ŞIK ve SÜSLÜ,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YENİLİKÇİ,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SANATSEVER,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DOĞASEVER,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KAHVEKOLİK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GAMZE ATA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2151"/>
            <a:ext cx="2880320" cy="34580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95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324565"/>
            <a:ext cx="4568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GÜLERYÜZLÜ,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KONUŞKAN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013176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HATİCE AŞKIN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8" name="Picture 2" descr="C:\Users\Hp\Desktop\Yeni klasör (3)\WhatsApp Image 2021-11-18 at 13.28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910906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9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170677"/>
            <a:ext cx="4568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SABIRLI,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SIRDAŞ,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PAYLAŞMAYI SEVEN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72200" y="5157193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HATİCE ERGİN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7216"/>
            <a:ext cx="2783708" cy="3384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4734" y="2152681"/>
            <a:ext cx="4738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SESİ GÜZEL,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KİBAR ve </a:t>
            </a:r>
          </a:p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GÜZEL KONUŞAN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92116" y="5089243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ÇİĞDEM TÜRK GÖLGELİ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1223"/>
            <a:ext cx="2952328" cy="3418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4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170677"/>
            <a:ext cx="4568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CİDDİ,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DAKİK,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SPORTİF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96136" y="5157193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AYŞE ÖNDER YILMAZ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7216"/>
            <a:ext cx="2887828" cy="3377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5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324565"/>
            <a:ext cx="4568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ŞAKACI,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USTA ŞOFÖR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96136" y="5160495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SABRİ ALPARSLAN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96344" cy="3456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3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478453"/>
            <a:ext cx="45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ÇAYKOLİK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166615" y="514862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HÜSEYİN GÜRDAL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8" name="AutoShape 2" descr="blob:https://web.whatsapp.com/d3d46857-23d9-40a4-a3ee-5f1ea48f90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blob:https://web.whatsapp.com/d3d46857-23d9-40a4-a3ee-5f1ea48f90d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5474"/>
            <a:ext cx="2952328" cy="3271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43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478453"/>
            <a:ext cx="45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KIDEMLİ AKÇEŞMELİ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012160" y="5160495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HÜSEYİN KARAKAYA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736861"/>
            <a:ext cx="2901875" cy="3348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9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png-transparent-rectangular-green-board-blackboard-green-graphic-design-text-frame-cartoon-school-boards-cartoon-character-angle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476673"/>
            <a:ext cx="9169354" cy="53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71732" y="68401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Segoe Script" pitchFamily="34" charset="0"/>
              </a:rPr>
              <a:t>24.11.2021</a:t>
            </a:r>
            <a:endParaRPr lang="tr-TR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869314">
            <a:off x="836654" y="2478453"/>
            <a:ext cx="45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AKÇEŞME ORTAOKULUNUN</a:t>
            </a:r>
          </a:p>
          <a:p>
            <a:pPr marL="342900" indent="-342900">
              <a:buFont typeface="Segoe Script" pitchFamily="34" charset="0"/>
              <a:buChar char="*"/>
            </a:pPr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EN  DUYGUSAL</a:t>
            </a:r>
          </a:p>
          <a:p>
            <a:pPr algn="r"/>
            <a:r>
              <a:rPr lang="tr-TR" sz="2000" b="1" dirty="0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Segoe Script" pitchFamily="34" charset="0"/>
                <a:cs typeface="Arabic Typesetting" pitchFamily="66" charset="-78"/>
              </a:rPr>
              <a:t>ÖĞRETMENi</a:t>
            </a:r>
            <a:endParaRPr lang="tr-TR" sz="2000" b="1" dirty="0">
              <a:solidFill>
                <a:schemeClr val="bg1"/>
              </a:solidFill>
              <a:latin typeface="Segoe Script" pitchFamily="34" charset="0"/>
              <a:cs typeface="Arabic Typesetting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2" y="75009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DERS: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KONU:</a:t>
            </a:r>
            <a:endParaRPr lang="tr-TR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012160" y="4972527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Segoe Script" pitchFamily="34" charset="0"/>
              </a:rPr>
              <a:t>KEZİBAN TAŞDEMİR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8066"/>
            <a:ext cx="2304256" cy="2752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2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252</Words>
  <Application>Microsoft Office PowerPoint</Application>
  <PresentationFormat>Ekran Gösterisi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13</cp:revision>
  <dcterms:created xsi:type="dcterms:W3CDTF">2021-11-21T19:26:43Z</dcterms:created>
  <dcterms:modified xsi:type="dcterms:W3CDTF">2021-11-21T21:33:40Z</dcterms:modified>
</cp:coreProperties>
</file>